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335" r:id="rId3"/>
    <p:sldId id="375" r:id="rId4"/>
    <p:sldId id="412" r:id="rId5"/>
    <p:sldId id="422" r:id="rId6"/>
    <p:sldId id="423" r:id="rId7"/>
    <p:sldId id="400" r:id="rId8"/>
    <p:sldId id="421" r:id="rId9"/>
    <p:sldId id="415" r:id="rId10"/>
    <p:sldId id="424" r:id="rId11"/>
    <p:sldId id="425" r:id="rId12"/>
    <p:sldId id="426" r:id="rId13"/>
    <p:sldId id="427" r:id="rId14"/>
    <p:sldId id="40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3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1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comments" Target="../comments/comment2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Multi-Sequence Attentive User Representation Learning for Side-information Integrated Sequential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2024.3.24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WSDM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3664" y="4902849"/>
            <a:ext cx="410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https://github.com/xiaolLIN/MSSR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A4C0DD6-284B-2DE9-706D-2EDE626AB1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7160" y="2420311"/>
            <a:ext cx="4925176" cy="2493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A837F8-5530-322D-A05B-31064E4A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0" y="1694662"/>
            <a:ext cx="10633629" cy="43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F0679E-EA45-FDFE-FA99-7960966A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34" y="1517904"/>
            <a:ext cx="6468532" cy="50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B0D7C3-4AE0-456C-9303-140E3BCD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1" y="2584703"/>
            <a:ext cx="5678903" cy="28394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83E826-8105-C8F4-307F-E06252DF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6281"/>
            <a:ext cx="5611875" cy="3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45AAD3-F6A5-A7B2-95E4-6B83371B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7" y="2847764"/>
            <a:ext cx="5415205" cy="12782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AA28C8-8825-C1ED-2A68-6D87BD9CF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16" y="1932985"/>
            <a:ext cx="5995979" cy="42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07152" y="2136338"/>
            <a:ext cx="5728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Most of existing works only focus on the attention within a single sequence and overlook the intrinsic association of entities from distinct sequences, such as the attention between a category and a brand. </a:t>
            </a:r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However, existing works have not adequately addressed the need for more supervision signals when optimizing the multiple representations learned from the same user.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857AAC-DBFE-BE68-AB10-EB0798E5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" y="1971746"/>
            <a:ext cx="5294546" cy="3581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E841BB-CBE2-1128-9A81-AA72D29F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3" y="1526391"/>
            <a:ext cx="10998634" cy="49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5958F3-D9AF-5242-2CDB-97E1FDBA1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04" y="4061683"/>
            <a:ext cx="6113970" cy="6406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5E3B61-7387-2100-9887-FAA61517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12" y="4763443"/>
            <a:ext cx="6536610" cy="1064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321CC2-0E59-AF2B-A4C7-5AAEC7842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" y="1627213"/>
            <a:ext cx="11308080" cy="21765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EAA42B-4A2E-2D6D-248B-5AE68D46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5" y="4328110"/>
            <a:ext cx="2289048" cy="3470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EA25801-4850-1B17-3984-E27074E9A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45" y="4849706"/>
            <a:ext cx="2996183" cy="3287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FE8494-6F9C-AE63-4218-44636D337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45" y="3865678"/>
            <a:ext cx="515111" cy="2861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931359-BD97-5C4C-DAD4-9E25A822E3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817" y="3803768"/>
            <a:ext cx="2280643" cy="3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8C3553-2228-A8F8-A9F9-743D05C8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21" y="4537729"/>
            <a:ext cx="4249099" cy="4496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43693-6A75-90A5-897E-0AA9F94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45" y="5511501"/>
            <a:ext cx="4034756" cy="347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473CE9-38C1-276E-694D-CBCC9915B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50" y="5860008"/>
            <a:ext cx="4463399" cy="5212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2214A9-2BAD-56AC-F5F0-BCD94DC87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" y="1405396"/>
            <a:ext cx="7676939" cy="29899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A84DDA-09CD-2B87-CCF7-98C540C62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50" y="6381281"/>
            <a:ext cx="5157403" cy="417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9E0068E-4FDB-B5C5-4E67-ED67711B5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317" y="4537729"/>
            <a:ext cx="4687963" cy="359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F0D455A-32C6-05FF-504B-642F68291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048" y="4945255"/>
            <a:ext cx="2124504" cy="562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C3C961-F61B-738E-40A0-1AE81FF470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3048" y="5537158"/>
            <a:ext cx="3752086" cy="3143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F6AC1F-F478-92EF-77DC-BE4866FBD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3048" y="5806686"/>
            <a:ext cx="2711490" cy="92437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796E1B1-91E3-BE32-3F00-0C268FCE04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2213" y="1660716"/>
            <a:ext cx="517467" cy="2685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7C91C57-FF96-BFC5-D61A-504306F3F2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0987" y="1604790"/>
            <a:ext cx="4024333" cy="38040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204BBD5-3553-65A5-19B5-179D9407D4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8237" y="2131603"/>
            <a:ext cx="3453579" cy="389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7E6A06-81AE-4185-5C27-96C8F3C42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416" y="5021262"/>
            <a:ext cx="2352680" cy="36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880A56-F2A9-31D3-6AAD-19969BC85F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7635" y="5549215"/>
            <a:ext cx="905874" cy="2723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0F295A9-8B66-604D-1035-8280A43C8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5196" y="2689802"/>
            <a:ext cx="1388203" cy="3470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71A59FE-8B5F-03B2-C7E3-EE17487D08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93176" y="2706964"/>
            <a:ext cx="758818" cy="3001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01A83F7-51BC-4C10-073D-94DCA63DC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93104" y="3281731"/>
            <a:ext cx="1010688" cy="29772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CD0F8F0-8CA4-697C-2C9B-F6B296D381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41306" y="3299964"/>
            <a:ext cx="1010688" cy="2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73EFBA3-A862-A67B-489E-017DEF2E19B9}"/>
              </a:ext>
            </a:extLst>
          </p:cNvPr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A2BB1E-05D7-20FD-5AF8-2A32051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1" y="4359284"/>
            <a:ext cx="4696460" cy="10409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E7AD3A-FD9E-C015-F84B-57E75E1A7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" y="1457780"/>
            <a:ext cx="10149840" cy="26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7F59E4-ED40-04F3-FA9E-BFC41A99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" y="1519027"/>
            <a:ext cx="6050131" cy="29274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A99FCC-63A0-128B-B3E2-1C8F6F08E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02" y="3174956"/>
            <a:ext cx="5928074" cy="16724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363453-37E6-F63F-49FF-0A69D096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209" y="4907115"/>
            <a:ext cx="4364736" cy="746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451370-E050-8051-6256-1AD82409A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546" y="1437023"/>
            <a:ext cx="2137944" cy="3811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885FDC-541B-7B3C-39BB-E6182DDEB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546" y="1926056"/>
            <a:ext cx="2200582" cy="409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250778-14B9-F271-8521-AF06E38FD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182" y="1892714"/>
            <a:ext cx="958540" cy="4096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F8F898-214D-955E-EDFC-77457E048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1339" y="2430939"/>
            <a:ext cx="951237" cy="4027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3ACA614-7CED-62F8-10AC-FAF7ED35A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1073" y="2450657"/>
            <a:ext cx="2426207" cy="4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894B07-C6B9-9E62-07A7-BBBA1E51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7" y="1754286"/>
            <a:ext cx="4825507" cy="38686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BDCE95-FF24-E494-C9AD-5FD334618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46" y="2004775"/>
            <a:ext cx="5377310" cy="464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86C324-F1C4-1EBF-CF69-492A40840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201" y="1466834"/>
            <a:ext cx="2237487" cy="466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6590C2-CD87-4A32-1D46-09AE8410C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405" y="2529153"/>
            <a:ext cx="6287011" cy="89984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A84B61C-0D9B-4DE9-2FB2-2D3F6A4F9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146" y="3488465"/>
            <a:ext cx="5696247" cy="5221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7C5F9D-31FE-67C9-B1D7-A9E96C65B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145" y="4165305"/>
            <a:ext cx="5696247" cy="64584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45FA741-6B02-CF96-88DA-E00663975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3201" y="4869383"/>
            <a:ext cx="4825507" cy="8325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8F82189-F947-620A-69F8-D880A41F24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013" y="5765778"/>
            <a:ext cx="4825508" cy="77552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24E80C-EF31-8E81-994D-0BE32F5C87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565" y="5983292"/>
            <a:ext cx="4728740" cy="5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C83E60-DAA3-2345-7F84-C76AD96D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74" y="1987296"/>
            <a:ext cx="7817540" cy="3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</Words>
  <Application>Microsoft Office PowerPoint</Application>
  <PresentationFormat>宽屏</PresentationFormat>
  <Paragraphs>40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1803</cp:revision>
  <dcterms:created xsi:type="dcterms:W3CDTF">2017-04-22T07:59:00Z</dcterms:created>
  <dcterms:modified xsi:type="dcterms:W3CDTF">2024-03-24T11:12:49Z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